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000D8-0737-476B-B79B-A3C74412BEDA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A916-B155-4891-9504-0F216ECF4F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13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E4E379-C246-4AB7-8B2A-F459CAE1F052}"/>
              </a:ext>
            </a:extLst>
          </p:cNvPr>
          <p:cNvSpPr txBox="1"/>
          <p:nvPr/>
        </p:nvSpPr>
        <p:spPr>
          <a:xfrm>
            <a:off x="1115616" y="347980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</a:rPr>
              <a:t>Welcome to the PACC Conference and Annual General Meeting</a:t>
            </a:r>
          </a:p>
          <a:p>
            <a:pPr algn="ctr"/>
            <a:r>
              <a:rPr lang="en-GB" sz="3600" dirty="0">
                <a:solidFill>
                  <a:schemeClr val="accent1"/>
                </a:solidFill>
              </a:rPr>
              <a:t>26</a:t>
            </a:r>
            <a:r>
              <a:rPr lang="en-GB" sz="3600" baseline="30000" dirty="0">
                <a:solidFill>
                  <a:schemeClr val="accent1"/>
                </a:solidFill>
              </a:rPr>
              <a:t>th</a:t>
            </a:r>
            <a:r>
              <a:rPr lang="en-GB" sz="3600" dirty="0">
                <a:solidFill>
                  <a:schemeClr val="accent1"/>
                </a:solidFill>
              </a:rPr>
              <a:t> March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3F9B5F-4D8F-446D-81FC-984FA3F147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26877"/>
            <a:ext cx="1728192" cy="25946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52D5DC-7586-4683-9108-FDD5158B68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3757"/>
            <a:ext cx="3881635" cy="258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1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3143840" y="404664"/>
            <a:ext cx="54689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Management Board / Trustee </a:t>
            </a:r>
          </a:p>
          <a:p>
            <a:pPr algn="ctr"/>
            <a:r>
              <a:rPr lang="en-GB" sz="4400" dirty="0">
                <a:solidFill>
                  <a:schemeClr val="accent1"/>
                </a:solidFill>
              </a:rPr>
              <a:t>Elections 2017/18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EE05A-3195-4057-ABC7-1E8CAC742E37}"/>
              </a:ext>
            </a:extLst>
          </p:cNvPr>
          <p:cNvSpPr txBox="1"/>
          <p:nvPr/>
        </p:nvSpPr>
        <p:spPr>
          <a:xfrm>
            <a:off x="1619672" y="221755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045317-AFB3-4BBF-ABB0-83B1D1E7FA09}"/>
              </a:ext>
            </a:extLst>
          </p:cNvPr>
          <p:cNvSpPr txBox="1"/>
          <p:nvPr/>
        </p:nvSpPr>
        <p:spPr>
          <a:xfrm>
            <a:off x="1453761" y="2925444"/>
            <a:ext cx="53304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Re-standing;</a:t>
            </a:r>
          </a:p>
          <a:p>
            <a:r>
              <a:rPr lang="en-GB" sz="3200" dirty="0"/>
              <a:t>Sarah Thomas</a:t>
            </a:r>
          </a:p>
          <a:p>
            <a:r>
              <a:rPr lang="en-GB" sz="3200" dirty="0"/>
              <a:t>Zara Bowden</a:t>
            </a:r>
          </a:p>
          <a:p>
            <a:r>
              <a:rPr lang="en-GB" sz="3200" dirty="0"/>
              <a:t>Natalie Hughes</a:t>
            </a:r>
          </a:p>
          <a:p>
            <a:r>
              <a:rPr lang="en-GB" sz="3200" dirty="0"/>
              <a:t>Mike Thomas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4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12F8D-1A51-4331-8083-806448BDD066}"/>
              </a:ext>
            </a:extLst>
          </p:cNvPr>
          <p:cNvSpPr txBox="1"/>
          <p:nvPr/>
        </p:nvSpPr>
        <p:spPr>
          <a:xfrm>
            <a:off x="2987824" y="404664"/>
            <a:ext cx="5637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/>
                </a:solidFill>
              </a:rPr>
              <a:t>Plan for the 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5FE13-F640-4356-A1C1-87768705638E}"/>
              </a:ext>
            </a:extLst>
          </p:cNvPr>
          <p:cNvSpPr txBox="1"/>
          <p:nvPr/>
        </p:nvSpPr>
        <p:spPr>
          <a:xfrm>
            <a:off x="630085" y="2865559"/>
            <a:ext cx="6480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Welcome and housekeeping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Exploring Life as a parent carer – Hannah Prior, Ignition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Lunch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PACC AGM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Refreshments and catch up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7DDAAF-0D8C-4C14-8992-60ED58EC3C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25" y="1100240"/>
            <a:ext cx="2843808" cy="159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E6D23F-6F1D-4390-B8A8-26F039BB2E5B}"/>
              </a:ext>
            </a:extLst>
          </p:cNvPr>
          <p:cNvSpPr txBox="1"/>
          <p:nvPr/>
        </p:nvSpPr>
        <p:spPr>
          <a:xfrm>
            <a:off x="3203848" y="524350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PACC Annual General Meeting 2017/18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214DC-7E2D-42DE-AE04-20B7F29DDAAC}"/>
              </a:ext>
            </a:extLst>
          </p:cNvPr>
          <p:cNvSpPr txBox="1"/>
          <p:nvPr/>
        </p:nvSpPr>
        <p:spPr>
          <a:xfrm>
            <a:off x="683568" y="3090167"/>
            <a:ext cx="676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Finances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Chair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Vote in Management Board/Trustees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D7B056-8728-4E7F-8965-AEC2A2B880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035" y="1819756"/>
            <a:ext cx="1471258" cy="21376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A612D5-36EB-40BF-BA40-64DA73405F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613" y="1763164"/>
            <a:ext cx="3172819" cy="219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Membership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45E27-FD27-4300-AEA8-39EDE6C23798}"/>
              </a:ext>
            </a:extLst>
          </p:cNvPr>
          <p:cNvSpPr txBox="1"/>
          <p:nvPr/>
        </p:nvSpPr>
        <p:spPr>
          <a:xfrm>
            <a:off x="2339752" y="1359637"/>
            <a:ext cx="6397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Following the requirement to re register following the implementation of the Data Protection Regulations PACC currently has 237 parent carer members on its database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F5A221-40B2-4BCF-8A16-85A9CA0C0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760479"/>
            <a:ext cx="5504762" cy="32095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F614576-02DD-4686-B1D4-A5F248FA290E}"/>
              </a:ext>
            </a:extLst>
          </p:cNvPr>
          <p:cNvSpPr txBox="1"/>
          <p:nvPr/>
        </p:nvSpPr>
        <p:spPr>
          <a:xfrm>
            <a:off x="6948264" y="34290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Age of eldest child</a:t>
            </a:r>
          </a:p>
        </p:txBody>
      </p:sp>
    </p:spTree>
    <p:extLst>
      <p:ext uri="{BB962C8B-B14F-4D97-AF65-F5344CB8AC3E}">
        <p14:creationId xmlns:p14="http://schemas.microsoft.com/office/powerpoint/2010/main" val="303185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Membership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614576-02DD-4686-B1D4-A5F248FA290E}"/>
              </a:ext>
            </a:extLst>
          </p:cNvPr>
          <p:cNvSpPr txBox="1"/>
          <p:nvPr/>
        </p:nvSpPr>
        <p:spPr>
          <a:xfrm>
            <a:off x="4760352" y="143105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Education type of eldest child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8FACA-46DD-40A4-8CCC-EC037EED0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010" y="2518832"/>
            <a:ext cx="5504762" cy="3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2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Membership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614576-02DD-4686-B1D4-A5F248FA290E}"/>
              </a:ext>
            </a:extLst>
          </p:cNvPr>
          <p:cNvSpPr txBox="1"/>
          <p:nvPr/>
        </p:nvSpPr>
        <p:spPr>
          <a:xfrm>
            <a:off x="4760352" y="1431053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Disability or additional need of eldest child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64B79B-7398-4EEC-A0D7-ADA7B4683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513" y="2587680"/>
            <a:ext cx="5495238" cy="32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7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Membership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614576-02DD-4686-B1D4-A5F248FA290E}"/>
              </a:ext>
            </a:extLst>
          </p:cNvPr>
          <p:cNvSpPr txBox="1"/>
          <p:nvPr/>
        </p:nvSpPr>
        <p:spPr>
          <a:xfrm>
            <a:off x="4760352" y="1431053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Geographical breakdown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5681C5-EBBD-43DC-AE73-CE3A18E96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619035"/>
            <a:ext cx="5504762" cy="3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4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Finance</a:t>
            </a:r>
          </a:p>
          <a:p>
            <a:pPr algn="ctr"/>
            <a:r>
              <a:rPr lang="en-GB" sz="4400" dirty="0">
                <a:solidFill>
                  <a:schemeClr val="accent1"/>
                </a:solidFill>
              </a:rPr>
              <a:t>2017/18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EE05A-3195-4057-ABC7-1E8CAC742E37}"/>
              </a:ext>
            </a:extLst>
          </p:cNvPr>
          <p:cNvSpPr txBox="1"/>
          <p:nvPr/>
        </p:nvSpPr>
        <p:spPr>
          <a:xfrm>
            <a:off x="1619672" y="1911611"/>
            <a:ext cx="727280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Core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Dept For Education - £18,510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SEND Games (</a:t>
            </a:r>
            <a:r>
              <a:rPr lang="en-GB" dirty="0" err="1"/>
              <a:t>Shrops</a:t>
            </a:r>
            <a:r>
              <a:rPr lang="en-GB" dirty="0"/>
              <a:t> Council) - £1750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Participation Co-Ordinator and Administrator (</a:t>
            </a:r>
            <a:r>
              <a:rPr lang="en-GB" dirty="0" err="1"/>
              <a:t>Shrops</a:t>
            </a:r>
            <a:r>
              <a:rPr lang="en-GB" dirty="0"/>
              <a:t> Council) - £30,225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/>
              <a:t>Core areas of expenditure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Salaries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Mileage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Printing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Accountancy</a:t>
            </a:r>
          </a:p>
          <a:p>
            <a:r>
              <a:rPr lang="en-GB" dirty="0"/>
              <a:t> </a:t>
            </a:r>
            <a:r>
              <a:rPr lang="en-GB" sz="1200" dirty="0"/>
              <a:t>Feeshttp://apps.charitycommission.gov.uk/Showcharity/RegisterOfCharities/CharityWithoutPartB.aspx?RegisteredCharityNumber=1150180&amp;SubsidiaryNumber=0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72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-1116632" y="-891480"/>
            <a:ext cx="3240360" cy="32403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Face-to-Face\Dropbox\PACC Shared\Logos\Pacc-Logo-with-Text-CMYKv2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6" y="237112"/>
            <a:ext cx="1067140" cy="132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731383" y="6078224"/>
            <a:ext cx="127957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Rounded MT Bold" panose="020F0704030504030204" pitchFamily="34" charset="0"/>
              </a:rPr>
              <a:t>Information &amp;  Support, Influence &amp; Change</a:t>
            </a:r>
            <a:endParaRPr lang="en-GB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89BD9-16F4-4365-814C-8DC8B7E95A83}"/>
              </a:ext>
            </a:extLst>
          </p:cNvPr>
          <p:cNvSpPr txBox="1"/>
          <p:nvPr/>
        </p:nvSpPr>
        <p:spPr>
          <a:xfrm>
            <a:off x="4292300" y="404664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1"/>
                </a:solidFill>
              </a:rPr>
              <a:t>Chairs Report</a:t>
            </a:r>
          </a:p>
          <a:p>
            <a:pPr algn="ctr"/>
            <a:r>
              <a:rPr lang="en-GB" sz="4400" dirty="0">
                <a:solidFill>
                  <a:schemeClr val="accent1"/>
                </a:solidFill>
              </a:rPr>
              <a:t>2017/18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EE05A-3195-4057-ABC7-1E8CAC742E37}"/>
              </a:ext>
            </a:extLst>
          </p:cNvPr>
          <p:cNvSpPr txBox="1"/>
          <p:nvPr/>
        </p:nvSpPr>
        <p:spPr>
          <a:xfrm>
            <a:off x="1619672" y="221755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B251F-7D00-4DAE-941C-A4817446A1CB}"/>
              </a:ext>
            </a:extLst>
          </p:cNvPr>
          <p:cNvSpPr txBox="1"/>
          <p:nvPr/>
        </p:nvSpPr>
        <p:spPr>
          <a:xfrm>
            <a:off x="1473795" y="2852936"/>
            <a:ext cx="30982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 Chairs;</a:t>
            </a:r>
          </a:p>
          <a:p>
            <a:r>
              <a:rPr lang="en-GB" sz="3200" dirty="0"/>
              <a:t>Zara Bowden </a:t>
            </a:r>
          </a:p>
          <a:p>
            <a:r>
              <a:rPr lang="en-GB" sz="3200" dirty="0"/>
              <a:t>Mike Thomas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EB3475-F062-43DA-BB0C-EBFF667DB0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07" y="2622275"/>
            <a:ext cx="4320480" cy="243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3402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13226</TotalTime>
  <Words>271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Georgia</vt:lpstr>
      <vt:lpstr>Trebuchet MS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Conference 2014</dc:title>
  <dc:creator>Face-to-Face</dc:creator>
  <cp:lastModifiedBy>Sarah Thomas</cp:lastModifiedBy>
  <cp:revision>116</cp:revision>
  <dcterms:created xsi:type="dcterms:W3CDTF">2014-05-03T18:56:53Z</dcterms:created>
  <dcterms:modified xsi:type="dcterms:W3CDTF">2019-03-29T14:38:57Z</dcterms:modified>
</cp:coreProperties>
</file>